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6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6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1.xml" ContentType="application/vnd.openxmlformats-officedocument.presentationml.notesSlide+xml"/>
  <Override PartName="/ppt/tags/tag145.xml" ContentType="application/vnd.openxmlformats-officedocument.presentationml.tags+xml"/>
  <Override PartName="/ppt/notesSlides/notesSlide7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75.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6.xml" ContentType="application/vnd.openxmlformats-officedocument.presentationml.notesSlide+xml"/>
  <Override PartName="/ppt/tags/tag160.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82.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19"/>
  </p:notesMasterIdLst>
  <p:handoutMasterIdLst>
    <p:handoutMasterId r:id="rId120"/>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72" r:id="rId31"/>
    <p:sldId id="260" r:id="rId32"/>
    <p:sldId id="290" r:id="rId33"/>
    <p:sldId id="498" r:id="rId34"/>
    <p:sldId id="291" r:id="rId35"/>
    <p:sldId id="292" r:id="rId36"/>
    <p:sldId id="293" r:id="rId37"/>
    <p:sldId id="463" r:id="rId38"/>
    <p:sldId id="313" r:id="rId39"/>
    <p:sldId id="375" r:id="rId40"/>
    <p:sldId id="452" r:id="rId41"/>
    <p:sldId id="488" r:id="rId42"/>
    <p:sldId id="267" r:id="rId43"/>
    <p:sldId id="289" r:id="rId44"/>
    <p:sldId id="307" r:id="rId45"/>
    <p:sldId id="265" r:id="rId46"/>
    <p:sldId id="266" r:id="rId47"/>
    <p:sldId id="268" r:id="rId48"/>
    <p:sldId id="295" r:id="rId49"/>
    <p:sldId id="300" r:id="rId50"/>
    <p:sldId id="311" r:id="rId51"/>
    <p:sldId id="489" r:id="rId52"/>
    <p:sldId id="294" r:id="rId53"/>
    <p:sldId id="490" r:id="rId54"/>
    <p:sldId id="33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359" r:id="rId96"/>
    <p:sldId id="383" r:id="rId97"/>
    <p:sldId id="342" r:id="rId98"/>
    <p:sldId id="372" r:id="rId99"/>
    <p:sldId id="396" r:id="rId100"/>
    <p:sldId id="397" r:id="rId101"/>
    <p:sldId id="395" r:id="rId102"/>
    <p:sldId id="422" r:id="rId103"/>
    <p:sldId id="262" r:id="rId104"/>
    <p:sldId id="261" r:id="rId105"/>
    <p:sldId id="263" r:id="rId106"/>
    <p:sldId id="368" r:id="rId107"/>
    <p:sldId id="423" r:id="rId108"/>
    <p:sldId id="473" r:id="rId109"/>
    <p:sldId id="474" r:id="rId110"/>
    <p:sldId id="469" r:id="rId111"/>
    <p:sldId id="444" r:id="rId112"/>
    <p:sldId id="445" r:id="rId113"/>
    <p:sldId id="446" r:id="rId114"/>
    <p:sldId id="450" r:id="rId115"/>
    <p:sldId id="443" r:id="rId116"/>
    <p:sldId id="419" r:id="rId117"/>
    <p:sldId id="393" r:id="rId118"/>
  </p:sldIdLst>
  <p:sldSz cx="9144000" cy="6858000" type="screen4x3"/>
  <p:notesSz cx="7315200" cy="9601200"/>
  <p:embeddedFontLst>
    <p:embeddedFont>
      <p:font typeface="Baskerville Old Face" panose="02020602080505020303" pitchFamily="18" charset="0"/>
      <p:regular r:id="rId121"/>
    </p:embeddedFont>
    <p:embeddedFont>
      <p:font typeface="Cambria Math" panose="02040503050406030204" pitchFamily="18" charset="0"/>
      <p:regular r:id="rId122"/>
    </p:embeddedFont>
    <p:embeddedFont>
      <p:font typeface="Century Gothic" panose="020B0502020202020204" pitchFamily="34" charset="0"/>
      <p:regular r:id="rId123"/>
      <p:bold r:id="rId124"/>
      <p:italic r:id="rId125"/>
      <p:boldItalic r:id="rId126"/>
    </p:embeddedFont>
    <p:embeddedFont>
      <p:font typeface="Curlz MT" panose="04040404050702020202" pitchFamily="82" charset="0"/>
      <p:regular r:id="rId127"/>
    </p:embeddedFont>
    <p:embeddedFont>
      <p:font typeface="Book Antiqua" panose="02040602050305030304" pitchFamily="18" charset="0"/>
      <p:regular r:id="rId128"/>
      <p:bold r:id="rId129"/>
      <p:italic r:id="rId130"/>
      <p:boldItalic r:id="rId131"/>
    </p:embeddedFont>
    <p:embeddedFont>
      <p:font typeface="Euclid Symbol" panose="05050102010706020507" pitchFamily="18" charset="2"/>
      <p:regular r:id="rId132"/>
      <p:bold r:id="rId133"/>
      <p:italic r:id="rId134"/>
      <p:boldItalic r:id="rId135"/>
    </p:embeddedFont>
    <p:embeddedFont>
      <p:font typeface="Calibri" panose="020F0502020204030204" pitchFamily="34" charset="0"/>
      <p:regular r:id="rId136"/>
      <p:bold r:id="rId137"/>
      <p:italic r:id="rId138"/>
      <p:boldItalic r:id="rId139"/>
    </p:embeddedFont>
    <p:embeddedFont>
      <p:font typeface="Candara" panose="020E0502030303020204" pitchFamily="34" charset="0"/>
      <p:regular r:id="rId140"/>
      <p:bold r:id="rId141"/>
      <p:italic r:id="rId142"/>
      <p:boldItalic r:id="rId1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490"/>
            <p14:sldId id="330"/>
          </p14:sldIdLst>
        </p14:section>
        <p14:section name="Flow Controller" id="{262F6A20-208C-4511-8E17-AF09E0B3093F}">
          <p14:sldIdLst>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12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0.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6.fntdata"/><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fntdata"/><Relationship Id="rId142"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2.fntdata"/><Relationship Id="rId143" Type="http://schemas.openxmlformats.org/officeDocument/2006/relationships/font" Target="fonts/font23.fntdata"/><Relationship Id="rId14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3.fntdata"/><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34</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35</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41</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43</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46</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47</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48</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49</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51</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58</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60</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62</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65</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67</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89</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92</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205.png"/></Relationships>
</file>

<file path=ppt/slides/_rels/slide10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155.xml"/><Relationship Id="rId7" Type="http://schemas.openxmlformats.org/officeDocument/2006/relationships/image" Target="../media/image20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notesSlide" Target="../notesSlides/notesSlide75.xml"/><Relationship Id="rId5" Type="http://schemas.openxmlformats.org/officeDocument/2006/relationships/slideLayout" Target="../slideLayouts/slideLayout12.xml"/><Relationship Id="rId10" Type="http://schemas.openxmlformats.org/officeDocument/2006/relationships/image" Target="../media/image74.png"/><Relationship Id="rId4" Type="http://schemas.openxmlformats.org/officeDocument/2006/relationships/tags" Target="../tags/tag156.xml"/><Relationship Id="rId9" Type="http://schemas.openxmlformats.org/officeDocument/2006/relationships/image" Target="../media/image208.png"/></Relationships>
</file>

<file path=ppt/slides/_rels/slide10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tags" Target="../tags/tag159.xml"/><Relationship Id="rId7" Type="http://schemas.openxmlformats.org/officeDocument/2006/relationships/image" Target="../media/image209.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207.png"/><Relationship Id="rId5" Type="http://schemas.openxmlformats.org/officeDocument/2006/relationships/notesSlide" Target="../notesSlides/notesSlide76.xml"/><Relationship Id="rId4"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0.xml"/><Relationship Id="rId1" Type="http://schemas.openxmlformats.org/officeDocument/2006/relationships/vmlDrawing" Target="../drawings/vmlDrawing9.vml"/><Relationship Id="rId6" Type="http://schemas.openxmlformats.org/officeDocument/2006/relationships/image" Target="../media/image211.wmf"/><Relationship Id="rId5" Type="http://schemas.openxmlformats.org/officeDocument/2006/relationships/oleObject" Target="../embeddings/oleObject14.bin"/><Relationship Id="rId4" Type="http://schemas.openxmlformats.org/officeDocument/2006/relationships/notesSlide" Target="../notesSlides/notesSlide77.xml"/><Relationship Id="rId9" Type="http://schemas.openxmlformats.org/officeDocument/2006/relationships/image" Target="../media/image21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slideLayout" Target="../slideLayouts/slideLayout12.xml"/><Relationship Id="rId7" Type="http://schemas.openxmlformats.org/officeDocument/2006/relationships/image" Target="../media/image214.wmf"/><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13.wmf"/><Relationship Id="rId5" Type="http://schemas.openxmlformats.org/officeDocument/2006/relationships/image" Target="../media/image12.emf"/><Relationship Id="rId4" Type="http://schemas.openxmlformats.org/officeDocument/2006/relationships/notesSlide" Target="../notesSlides/notesSlide79.xml"/><Relationship Id="rId9" Type="http://schemas.openxmlformats.org/officeDocument/2006/relationships/image" Target="../media/image21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65.xml"/><Relationship Id="rId7" Type="http://schemas.openxmlformats.org/officeDocument/2006/relationships/image" Target="../media/image217.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notesSlide" Target="../notesSlides/notesSlide81.xml"/><Relationship Id="rId5" Type="http://schemas.openxmlformats.org/officeDocument/2006/relationships/slideLayout" Target="../slideLayouts/slideLayout12.xml"/><Relationship Id="rId10" Type="http://schemas.openxmlformats.org/officeDocument/2006/relationships/image" Target="../media/image220.png"/><Relationship Id="rId4" Type="http://schemas.openxmlformats.org/officeDocument/2006/relationships/tags" Target="../tags/tag166.xml"/><Relationship Id="rId9" Type="http://schemas.openxmlformats.org/officeDocument/2006/relationships/image" Target="../media/image2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2.xml"/><Relationship Id="rId7" Type="http://schemas.openxmlformats.org/officeDocument/2006/relationships/image" Target="../media/image2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slideLayout" Target="../slideLayouts/slideLayout9.xml"/><Relationship Id="rId7" Type="http://schemas.openxmlformats.org/officeDocument/2006/relationships/image" Target="../media/image173.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68.wmf"/><Relationship Id="rId5" Type="http://schemas.openxmlformats.org/officeDocument/2006/relationships/image" Target="../media/image222.emf"/><Relationship Id="rId4" Type="http://schemas.openxmlformats.org/officeDocument/2006/relationships/image" Target="../media/image221.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4.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73.png"/><Relationship Id="rId5" Type="http://schemas.openxmlformats.org/officeDocument/2006/relationships/image" Target="../media/image224.emf"/><Relationship Id="rId4" Type="http://schemas.openxmlformats.org/officeDocument/2006/relationships/image" Target="../media/image223.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4.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173.png"/><Relationship Id="rId5" Type="http://schemas.openxmlformats.org/officeDocument/2006/relationships/image" Target="../media/image226.emf"/><Relationship Id="rId4" Type="http://schemas.openxmlformats.org/officeDocument/2006/relationships/image" Target="../media/image225.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72.png"/><Relationship Id="rId5" Type="http://schemas.openxmlformats.org/officeDocument/2006/relationships/image" Target="../media/image158.png"/><Relationship Id="rId4"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28.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hyperlink" Target="http://floatvalve.com/" TargetMode="External"/><Relationship Id="rId5" Type="http://schemas.openxmlformats.org/officeDocument/2006/relationships/image" Target="../media/image227.wmf"/><Relationship Id="rId10" Type="http://schemas.openxmlformats.org/officeDocument/2006/relationships/image" Target="../media/image229.png"/><Relationship Id="rId4" Type="http://schemas.openxmlformats.org/officeDocument/2006/relationships/notesSlide" Target="../notesSlides/notesSlide83.xml"/><Relationship Id="rId9" Type="http://schemas.openxmlformats.org/officeDocument/2006/relationships/image" Target="../media/image144.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3.png"/><Relationship Id="rId3" Type="http://schemas.openxmlformats.org/officeDocument/2006/relationships/tags" Target="../tags/tag15.xml"/><Relationship Id="rId7" Type="http://schemas.openxmlformats.org/officeDocument/2006/relationships/notesSlide" Target="../notesSlides/notesSlide6.xml"/><Relationship Id="rId12" Type="http://schemas.openxmlformats.org/officeDocument/2006/relationships/image" Target="../media/image3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2.xml"/><Relationship Id="rId11" Type="http://schemas.openxmlformats.org/officeDocument/2006/relationships/image" Target="../media/image29.png"/><Relationship Id="rId5" Type="http://schemas.openxmlformats.org/officeDocument/2006/relationships/tags" Target="../tags/tag17.xml"/><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image" Target="../media/image13.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1.xml"/><Relationship Id="rId7" Type="http://schemas.openxmlformats.org/officeDocument/2006/relationships/image" Target="../media/image3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1.png"/><Relationship Id="rId3" Type="http://schemas.openxmlformats.org/officeDocument/2006/relationships/tags" Target="../tags/tag24.xml"/><Relationship Id="rId7" Type="http://schemas.openxmlformats.org/officeDocument/2006/relationships/slideLayout" Target="../slideLayouts/slideLayout9.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43.png"/><Relationship Id="rId17" Type="http://schemas.openxmlformats.org/officeDocument/2006/relationships/image" Target="../media/image46.png"/><Relationship Id="rId2" Type="http://schemas.openxmlformats.org/officeDocument/2006/relationships/tags" Target="../tags/tag2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notesSlide" Target="../notesSlides/notesSlide10.xml"/><Relationship Id="rId5" Type="http://schemas.openxmlformats.org/officeDocument/2006/relationships/tags" Target="../tags/tag32.xml"/><Relationship Id="rId15" Type="http://schemas.openxmlformats.org/officeDocument/2006/relationships/image" Target="../media/image35.png"/><Relationship Id="rId10" Type="http://schemas.openxmlformats.org/officeDocument/2006/relationships/slideLayout" Target="../slideLayouts/slideLayout12.xml"/><Relationship Id="rId19" Type="http://schemas.openxmlformats.org/officeDocument/2006/relationships/image" Target="../media/image48.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3.emf"/><Relationship Id="rId3" Type="http://schemas.openxmlformats.org/officeDocument/2006/relationships/tags" Target="../tags/tag38.xml"/><Relationship Id="rId21" Type="http://schemas.openxmlformats.org/officeDocument/2006/relationships/image" Target="../media/image56.png"/><Relationship Id="rId7" Type="http://schemas.openxmlformats.org/officeDocument/2006/relationships/slideLayout" Target="../slideLayouts/slideLayout12.xml"/><Relationship Id="rId12" Type="http://schemas.openxmlformats.org/officeDocument/2006/relationships/image" Target="../media/image50.emf"/><Relationship Id="rId17" Type="http://schemas.openxmlformats.org/officeDocument/2006/relationships/oleObject" Target="../embeddings/oleObject7.bin"/><Relationship Id="rId2" Type="http://schemas.openxmlformats.org/officeDocument/2006/relationships/tags" Target="../tags/tag37.xml"/><Relationship Id="rId16" Type="http://schemas.openxmlformats.org/officeDocument/2006/relationships/image" Target="../media/image52.emf"/><Relationship Id="rId20" Type="http://schemas.openxmlformats.org/officeDocument/2006/relationships/image" Target="../media/image55.png"/><Relationship Id="rId1" Type="http://schemas.openxmlformats.org/officeDocument/2006/relationships/vmlDrawing" Target="../drawings/vmlDrawing3.vml"/><Relationship Id="rId6" Type="http://schemas.openxmlformats.org/officeDocument/2006/relationships/tags" Target="../tags/tag41.xml"/><Relationship Id="rId11" Type="http://schemas.openxmlformats.org/officeDocument/2006/relationships/oleObject" Target="../embeddings/oleObject4.bin"/><Relationship Id="rId5" Type="http://schemas.openxmlformats.org/officeDocument/2006/relationships/tags" Target="../tags/tag40.xml"/><Relationship Id="rId15" Type="http://schemas.openxmlformats.org/officeDocument/2006/relationships/oleObject" Target="../embeddings/oleObject6.bin"/><Relationship Id="rId10" Type="http://schemas.openxmlformats.org/officeDocument/2006/relationships/image" Target="../media/image48.png"/><Relationship Id="rId19" Type="http://schemas.openxmlformats.org/officeDocument/2006/relationships/image" Target="../media/image34.png"/><Relationship Id="rId4" Type="http://schemas.openxmlformats.org/officeDocument/2006/relationships/tags" Target="../tags/tag39.xml"/><Relationship Id="rId9" Type="http://schemas.openxmlformats.org/officeDocument/2006/relationships/image" Target="../media/image54.png"/><Relationship Id="rId1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4.xml"/><Relationship Id="rId7" Type="http://schemas.openxmlformats.org/officeDocument/2006/relationships/image" Target="../media/image5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8.wmf"/><Relationship Id="rId11" Type="http://schemas.openxmlformats.org/officeDocument/2006/relationships/image" Target="../media/image61.png"/><Relationship Id="rId5" Type="http://schemas.openxmlformats.org/officeDocument/2006/relationships/slideLayout" Target="../slideLayouts/slideLayout12.xml"/><Relationship Id="rId10" Type="http://schemas.openxmlformats.org/officeDocument/2006/relationships/image" Target="../media/image60.png"/><Relationship Id="rId4" Type="http://schemas.openxmlformats.org/officeDocument/2006/relationships/tags" Target="../tags/tag45.xml"/><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2.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1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15.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5.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8.xml"/><Relationship Id="rId7" Type="http://schemas.openxmlformats.org/officeDocument/2006/relationships/image" Target="../media/image7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8.xml"/><Relationship Id="rId5" Type="http://schemas.openxmlformats.org/officeDocument/2006/relationships/slideLayout" Target="../slideLayouts/slideLayout12.xml"/><Relationship Id="rId10" Type="http://schemas.openxmlformats.org/officeDocument/2006/relationships/image" Target="../media/image22.png"/><Relationship Id="rId4" Type="http://schemas.openxmlformats.org/officeDocument/2006/relationships/tags" Target="../tags/tag49.xml"/><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8.png"/><Relationship Id="rId3" Type="http://schemas.openxmlformats.org/officeDocument/2006/relationships/tags" Target="../tags/tag52.xml"/><Relationship Id="rId7" Type="http://schemas.openxmlformats.org/officeDocument/2006/relationships/notesSlide" Target="../notesSlides/notesSlide20.xml"/><Relationship Id="rId12" Type="http://schemas.openxmlformats.org/officeDocument/2006/relationships/image" Target="../media/image77.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9.xml"/><Relationship Id="rId11" Type="http://schemas.openxmlformats.org/officeDocument/2006/relationships/image" Target="../media/image76.png"/><Relationship Id="rId5" Type="http://schemas.openxmlformats.org/officeDocument/2006/relationships/tags" Target="../tags/tag54.xml"/><Relationship Id="rId10" Type="http://schemas.openxmlformats.org/officeDocument/2006/relationships/image" Target="../media/image34.png"/><Relationship Id="rId4" Type="http://schemas.openxmlformats.org/officeDocument/2006/relationships/tags" Target="../tags/tag53.xml"/><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7.xml"/><Relationship Id="rId7" Type="http://schemas.openxmlformats.org/officeDocument/2006/relationships/image" Target="../media/image80.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3" Type="http://schemas.openxmlformats.org/officeDocument/2006/relationships/tags" Target="../tags/tag60.xml"/><Relationship Id="rId7" Type="http://schemas.openxmlformats.org/officeDocument/2006/relationships/notesSlide" Target="../notesSlides/notesSlide22.xml"/><Relationship Id="rId12" Type="http://schemas.openxmlformats.org/officeDocument/2006/relationships/image" Target="../media/image8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2.xml"/><Relationship Id="rId11" Type="http://schemas.openxmlformats.org/officeDocument/2006/relationships/image" Target="../media/image84.png"/><Relationship Id="rId5" Type="http://schemas.openxmlformats.org/officeDocument/2006/relationships/tags" Target="../tags/tag62.xml"/><Relationship Id="rId10" Type="http://schemas.openxmlformats.org/officeDocument/2006/relationships/image" Target="../media/image77.png"/><Relationship Id="rId4" Type="http://schemas.openxmlformats.org/officeDocument/2006/relationships/tags" Target="../tags/tag61.xml"/><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6.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88.png"/><Relationship Id="rId17" Type="http://schemas.openxmlformats.org/officeDocument/2006/relationships/image" Target="../media/image92.png"/><Relationship Id="rId2" Type="http://schemas.openxmlformats.org/officeDocument/2006/relationships/tags" Target="../tags/tag64.xml"/><Relationship Id="rId16" Type="http://schemas.openxmlformats.org/officeDocument/2006/relationships/image" Target="../media/image9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83.png"/><Relationship Id="rId5" Type="http://schemas.openxmlformats.org/officeDocument/2006/relationships/tags" Target="../tags/tag67.xml"/><Relationship Id="rId15" Type="http://schemas.openxmlformats.org/officeDocument/2006/relationships/image" Target="../media/image90.png"/><Relationship Id="rId10" Type="http://schemas.openxmlformats.org/officeDocument/2006/relationships/image" Target="../media/image87.png"/><Relationship Id="rId4" Type="http://schemas.openxmlformats.org/officeDocument/2006/relationships/tags" Target="../tags/tag66.xml"/><Relationship Id="rId9" Type="http://schemas.openxmlformats.org/officeDocument/2006/relationships/notesSlide" Target="../notesSlides/notesSlide23.xml"/><Relationship Id="rId14"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72.xml"/><Relationship Id="rId7" Type="http://schemas.openxmlformats.org/officeDocument/2006/relationships/image" Target="../media/image9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1.png"/><Relationship Id="rId5" Type="http://schemas.openxmlformats.org/officeDocument/2006/relationships/image" Target="../media/image93.png"/><Relationship Id="rId4"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image" Target="../media/image96.wmf"/><Relationship Id="rId5" Type="http://schemas.openxmlformats.org/officeDocument/2006/relationships/oleObject" Target="../embeddings/oleObject8.bin"/><Relationship Id="rId10" Type="http://schemas.openxmlformats.org/officeDocument/2006/relationships/image" Target="../media/image99.png"/><Relationship Id="rId4" Type="http://schemas.openxmlformats.org/officeDocument/2006/relationships/notesSlide" Target="../notesSlides/notesSlide24.xml"/><Relationship Id="rId9" Type="http://schemas.openxmlformats.org/officeDocument/2006/relationships/image" Target="../media/image98.wmf"/></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2.png"/><Relationship Id="rId3" Type="http://schemas.openxmlformats.org/officeDocument/2006/relationships/tags" Target="../tags/tag76.xml"/><Relationship Id="rId7" Type="http://schemas.openxmlformats.org/officeDocument/2006/relationships/notesSlide" Target="../notesSlides/notesSlide25.xml"/><Relationship Id="rId12" Type="http://schemas.openxmlformats.org/officeDocument/2006/relationships/image" Target="../media/image10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2.xml"/><Relationship Id="rId11" Type="http://schemas.openxmlformats.org/officeDocument/2006/relationships/image" Target="../media/image81.png"/><Relationship Id="rId5" Type="http://schemas.openxmlformats.org/officeDocument/2006/relationships/tags" Target="../tags/tag78.xml"/><Relationship Id="rId15" Type="http://schemas.openxmlformats.org/officeDocument/2006/relationships/image" Target="../media/image104.png"/><Relationship Id="rId10" Type="http://schemas.openxmlformats.org/officeDocument/2006/relationships/image" Target="../media/image13.png"/><Relationship Id="rId4" Type="http://schemas.openxmlformats.org/officeDocument/2006/relationships/tags" Target="../tags/tag77.xml"/><Relationship Id="rId9" Type="http://schemas.openxmlformats.org/officeDocument/2006/relationships/hyperlink" Target="../Polls/FCM.pptx#-1,12,TankDrainTime" TargetMode="External"/><Relationship Id="rId1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2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5.e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08.jpeg"/><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1.xml"/><Relationship Id="rId7" Type="http://schemas.openxmlformats.org/officeDocument/2006/relationships/image" Target="../media/image10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4.png"/><Relationship Id="rId5" Type="http://schemas.openxmlformats.org/officeDocument/2006/relationships/notesSlide" Target="../notesSlides/notesSlide31.xml"/><Relationship Id="rId4"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0.emf"/><Relationship Id="rId2" Type="http://schemas.openxmlformats.org/officeDocument/2006/relationships/tags" Target="../tags/tag8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5.png"/><Relationship Id="rId4"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13.wmf"/></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7.xml"/><Relationship Id="rId7" Type="http://schemas.openxmlformats.org/officeDocument/2006/relationships/image" Target="../media/image2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36.xml"/><Relationship Id="rId5" Type="http://schemas.openxmlformats.org/officeDocument/2006/relationships/slideLayout" Target="../slideLayouts/slideLayout12.xml"/><Relationship Id="rId10" Type="http://schemas.openxmlformats.org/officeDocument/2006/relationships/image" Target="../media/image115.png"/><Relationship Id="rId4" Type="http://schemas.openxmlformats.org/officeDocument/2006/relationships/tags" Target="../tags/tag88.xml"/><Relationship Id="rId9"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5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9.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1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8.jpeg"/><Relationship Id="rId5" Type="http://schemas.openxmlformats.org/officeDocument/2006/relationships/image" Target="../media/image122.wmf"/><Relationship Id="rId4" Type="http://schemas.openxmlformats.org/officeDocument/2006/relationships/notesSlide" Target="../notesSlides/notesSlide42.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25.wmf"/><Relationship Id="rId5" Type="http://schemas.openxmlformats.org/officeDocument/2006/relationships/image" Target="../media/image118.jpeg"/><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xml"/><Relationship Id="rId7" Type="http://schemas.openxmlformats.org/officeDocument/2006/relationships/image" Target="../media/image15.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4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6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29.jpeg"/><Relationship Id="rId4" Type="http://schemas.openxmlformats.org/officeDocument/2006/relationships/image" Target="../media/image128.jpeg"/></Relationships>
</file>

<file path=ppt/slides/_rels/slide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27.wmf"/><Relationship Id="rId4" Type="http://schemas.openxmlformats.org/officeDocument/2006/relationships/image" Target="../media/image130.wmf"/></Relationships>
</file>

<file path=ppt/slides/_rels/slide6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51.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6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17.jpe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1.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37.jpeg"/></Relationships>
</file>

<file path=ppt/slides/_rels/slide7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4.png"/><Relationship Id="rId3" Type="http://schemas.openxmlformats.org/officeDocument/2006/relationships/tags" Target="../tags/tag3.xml"/><Relationship Id="rId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22.png"/><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19.png"/><Relationship Id="rId5" Type="http://schemas.openxmlformats.org/officeDocument/2006/relationships/tags" Target="../tags/tag5.xml"/><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tags" Target="../tags/tag4.xml"/><Relationship Id="rId9" Type="http://schemas.openxmlformats.org/officeDocument/2006/relationships/image" Target="../media/image14.wmf"/><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74.png"/><Relationship Id="rId3" Type="http://schemas.openxmlformats.org/officeDocument/2006/relationships/tags" Target="../tags/tag92.xml"/><Relationship Id="rId7" Type="http://schemas.openxmlformats.org/officeDocument/2006/relationships/notesSlide" Target="../notesSlides/notesSlide60.xml"/><Relationship Id="rId12" Type="http://schemas.openxmlformats.org/officeDocument/2006/relationships/image" Target="../media/image14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9.xml"/><Relationship Id="rId11" Type="http://schemas.openxmlformats.org/officeDocument/2006/relationships/image" Target="../media/image144.png"/><Relationship Id="rId5" Type="http://schemas.openxmlformats.org/officeDocument/2006/relationships/tags" Target="../tags/tag94.xml"/><Relationship Id="rId10" Type="http://schemas.openxmlformats.org/officeDocument/2006/relationships/image" Target="../media/image143.png"/><Relationship Id="rId4" Type="http://schemas.openxmlformats.org/officeDocument/2006/relationships/tags" Target="../tags/tag93.xml"/><Relationship Id="rId9" Type="http://schemas.openxmlformats.org/officeDocument/2006/relationships/image" Target="../media/image2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50.png"/><Relationship Id="rId3" Type="http://schemas.openxmlformats.org/officeDocument/2006/relationships/tags" Target="../tags/tag97.xml"/><Relationship Id="rId7" Type="http://schemas.openxmlformats.org/officeDocument/2006/relationships/slideLayout" Target="../slideLayouts/slideLayout12.xml"/><Relationship Id="rId12" Type="http://schemas.openxmlformats.org/officeDocument/2006/relationships/image" Target="../media/image14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48.png"/><Relationship Id="rId5" Type="http://schemas.openxmlformats.org/officeDocument/2006/relationships/tags" Target="../tags/tag99.xml"/><Relationship Id="rId10" Type="http://schemas.openxmlformats.org/officeDocument/2006/relationships/image" Target="../media/image147.png"/><Relationship Id="rId4" Type="http://schemas.openxmlformats.org/officeDocument/2006/relationships/tags" Target="../tags/tag98.xml"/><Relationship Id="rId9" Type="http://schemas.openxmlformats.org/officeDocument/2006/relationships/image" Target="../media/image146.emf"/></Relationships>
</file>

<file path=ppt/slides/_rels/slide8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03.xml"/><Relationship Id="rId7" Type="http://schemas.openxmlformats.org/officeDocument/2006/relationships/notesSlide" Target="../notesSlides/notesSlide63.xml"/><Relationship Id="rId12" Type="http://schemas.openxmlformats.org/officeDocument/2006/relationships/image" Target="../media/image155.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2.xml"/><Relationship Id="rId11" Type="http://schemas.openxmlformats.org/officeDocument/2006/relationships/image" Target="../media/image154.png"/><Relationship Id="rId5" Type="http://schemas.openxmlformats.org/officeDocument/2006/relationships/tags" Target="../tags/tag105.xml"/><Relationship Id="rId10" Type="http://schemas.openxmlformats.org/officeDocument/2006/relationships/image" Target="../media/image153.png"/><Relationship Id="rId4" Type="http://schemas.openxmlformats.org/officeDocument/2006/relationships/tags" Target="../tags/tag104.xml"/><Relationship Id="rId9" Type="http://schemas.openxmlformats.org/officeDocument/2006/relationships/image" Target="../media/image152.png"/></Relationships>
</file>

<file path=ppt/slides/_rels/slide8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18" Type="http://schemas.openxmlformats.org/officeDocument/2006/relationships/image" Target="../media/image161.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6.png"/><Relationship Id="rId17" Type="http://schemas.openxmlformats.org/officeDocument/2006/relationships/image" Target="../media/image160.png"/><Relationship Id="rId2" Type="http://schemas.openxmlformats.org/officeDocument/2006/relationships/tags" Target="../tags/tag107.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notesSlide" Target="../notesSlides/notesSlide64.xml"/><Relationship Id="rId5" Type="http://schemas.openxmlformats.org/officeDocument/2006/relationships/tags" Target="../tags/tag110.xml"/><Relationship Id="rId15" Type="http://schemas.openxmlformats.org/officeDocument/2006/relationships/image" Target="../media/image158.png"/><Relationship Id="rId10" Type="http://schemas.openxmlformats.org/officeDocument/2006/relationships/slideLayout" Target="../slideLayouts/slideLayout12.xml"/><Relationship Id="rId19" Type="http://schemas.openxmlformats.org/officeDocument/2006/relationships/image" Target="../media/image162.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57.png"/></Relationships>
</file>

<file path=ppt/slides/_rels/slide8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17.xml"/><Relationship Id="rId7" Type="http://schemas.openxmlformats.org/officeDocument/2006/relationships/notesSlide" Target="../notesSlides/notesSlide65.xml"/><Relationship Id="rId12" Type="http://schemas.openxmlformats.org/officeDocument/2006/relationships/image" Target="../media/image165.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19.xml"/><Relationship Id="rId10" Type="http://schemas.openxmlformats.org/officeDocument/2006/relationships/image" Target="../media/image162.png"/><Relationship Id="rId4" Type="http://schemas.openxmlformats.org/officeDocument/2006/relationships/tags" Target="../tags/tag118.xml"/><Relationship Id="rId9"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67.emf"/><Relationship Id="rId18" Type="http://schemas.openxmlformats.org/officeDocument/2006/relationships/image" Target="../media/image159.png"/><Relationship Id="rId3" Type="http://schemas.openxmlformats.org/officeDocument/2006/relationships/tags" Target="../tags/tag122.xml"/><Relationship Id="rId21" Type="http://schemas.openxmlformats.org/officeDocument/2006/relationships/image" Target="../media/image173.png"/><Relationship Id="rId7" Type="http://schemas.openxmlformats.org/officeDocument/2006/relationships/tags" Target="../tags/tag126.xml"/><Relationship Id="rId12" Type="http://schemas.openxmlformats.org/officeDocument/2006/relationships/image" Target="../media/image166.wmf"/><Relationship Id="rId17" Type="http://schemas.openxmlformats.org/officeDocument/2006/relationships/image" Target="../media/image171.png"/><Relationship Id="rId2" Type="http://schemas.openxmlformats.org/officeDocument/2006/relationships/tags" Target="../tags/tag121.xml"/><Relationship Id="rId16" Type="http://schemas.openxmlformats.org/officeDocument/2006/relationships/image" Target="../media/image170.png"/><Relationship Id="rId20" Type="http://schemas.openxmlformats.org/officeDocument/2006/relationships/image" Target="../media/image17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notesSlide" Target="../notesSlides/notesSlide66.xml"/><Relationship Id="rId5" Type="http://schemas.openxmlformats.org/officeDocument/2006/relationships/tags" Target="../tags/tag124.xml"/><Relationship Id="rId15" Type="http://schemas.openxmlformats.org/officeDocument/2006/relationships/image" Target="../media/image169.png"/><Relationship Id="rId23" Type="http://schemas.openxmlformats.org/officeDocument/2006/relationships/image" Target="../media/image162.png"/><Relationship Id="rId10" Type="http://schemas.openxmlformats.org/officeDocument/2006/relationships/slideLayout" Target="../slideLayouts/slideLayout12.xml"/><Relationship Id="rId19" Type="http://schemas.openxmlformats.org/officeDocument/2006/relationships/image" Target="../media/image163.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media/image168.wmf"/><Relationship Id="rId22" Type="http://schemas.openxmlformats.org/officeDocument/2006/relationships/image" Target="../media/image17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slideLayout" Target="../slideLayouts/slideLayout9.xml"/><Relationship Id="rId1" Type="http://schemas.openxmlformats.org/officeDocument/2006/relationships/tags" Target="../tags/tag129.xml"/><Relationship Id="rId6" Type="http://schemas.openxmlformats.org/officeDocument/2006/relationships/image" Target="../media/image175.png"/><Relationship Id="rId5" Type="http://schemas.openxmlformats.org/officeDocument/2006/relationships/image" Target="../media/image118.jpeg"/><Relationship Id="rId4" Type="http://schemas.openxmlformats.org/officeDocument/2006/relationships/image" Target="../media/image132.wmf"/></Relationships>
</file>

<file path=ppt/slides/_rels/slide9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tags" Target="../tags/tag132.xml"/><Relationship Id="rId7" Type="http://schemas.openxmlformats.org/officeDocument/2006/relationships/image" Target="../media/image17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67.xml"/><Relationship Id="rId5" Type="http://schemas.openxmlformats.org/officeDocument/2006/relationships/slideLayout" Target="../slideLayouts/slideLayout9.xml"/><Relationship Id="rId10" Type="http://schemas.openxmlformats.org/officeDocument/2006/relationships/image" Target="../media/image179.png"/><Relationship Id="rId4" Type="http://schemas.openxmlformats.org/officeDocument/2006/relationships/tags" Target="../tags/tag133.xml"/><Relationship Id="rId9" Type="http://schemas.openxmlformats.org/officeDocument/2006/relationships/image" Target="../media/image17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69.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3.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182.png"/><Relationship Id="rId2" Type="http://schemas.openxmlformats.org/officeDocument/2006/relationships/tags" Target="../tags/tag134.xml"/><Relationship Id="rId16" Type="http://schemas.openxmlformats.org/officeDocument/2006/relationships/image" Target="../media/image186.png"/><Relationship Id="rId1" Type="http://schemas.openxmlformats.org/officeDocument/2006/relationships/vmlDrawing" Target="../drawings/vmlDrawing8.vml"/><Relationship Id="rId6" Type="http://schemas.openxmlformats.org/officeDocument/2006/relationships/tags" Target="../tags/tag138.xml"/><Relationship Id="rId11" Type="http://schemas.openxmlformats.org/officeDocument/2006/relationships/image" Target="../media/image181.png"/><Relationship Id="rId5" Type="http://schemas.openxmlformats.org/officeDocument/2006/relationships/tags" Target="../tags/tag137.xml"/><Relationship Id="rId15" Type="http://schemas.openxmlformats.org/officeDocument/2006/relationships/image" Target="../media/image185.png"/><Relationship Id="rId10" Type="http://schemas.openxmlformats.org/officeDocument/2006/relationships/image" Target="../media/image180.wmf"/><Relationship Id="rId4" Type="http://schemas.openxmlformats.org/officeDocument/2006/relationships/tags" Target="../tags/tag136.xml"/><Relationship Id="rId9" Type="http://schemas.openxmlformats.org/officeDocument/2006/relationships/oleObject" Target="../embeddings/oleObject13.bin"/><Relationship Id="rId14" Type="http://schemas.openxmlformats.org/officeDocument/2006/relationships/image" Target="../media/image184.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tags" Target="../tags/tag142.xml"/><Relationship Id="rId7" Type="http://schemas.openxmlformats.org/officeDocument/2006/relationships/notesSlide" Target="../notesSlides/notesSlide71.xml"/><Relationship Id="rId12" Type="http://schemas.openxmlformats.org/officeDocument/2006/relationships/image" Target="../media/image191.png"/><Relationship Id="rId2" Type="http://schemas.openxmlformats.org/officeDocument/2006/relationships/tags" Target="../tags/tag141.xml"/><Relationship Id="rId16" Type="http://schemas.openxmlformats.org/officeDocument/2006/relationships/image" Target="../media/image195.png"/><Relationship Id="rId1" Type="http://schemas.openxmlformats.org/officeDocument/2006/relationships/tags" Target="../tags/tag140.xml"/><Relationship Id="rId6" Type="http://schemas.openxmlformats.org/officeDocument/2006/relationships/slideLayout" Target="../slideLayouts/slideLayout9.xml"/><Relationship Id="rId11" Type="http://schemas.openxmlformats.org/officeDocument/2006/relationships/image" Target="../media/image190.jpeg"/><Relationship Id="rId5" Type="http://schemas.openxmlformats.org/officeDocument/2006/relationships/tags" Target="../tags/tag144.xml"/><Relationship Id="rId15" Type="http://schemas.openxmlformats.org/officeDocument/2006/relationships/image" Target="../media/image194.png"/><Relationship Id="rId10" Type="http://schemas.openxmlformats.org/officeDocument/2006/relationships/image" Target="../media/image189.jpeg"/><Relationship Id="rId4" Type="http://schemas.openxmlformats.org/officeDocument/2006/relationships/tags" Target="../tags/tag143.xml"/><Relationship Id="rId9" Type="http://schemas.openxmlformats.org/officeDocument/2006/relationships/image" Target="../media/image188.png"/><Relationship Id="rId14" Type="http://schemas.openxmlformats.org/officeDocument/2006/relationships/image" Target="../media/image19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xml"/><Relationship Id="rId1" Type="http://schemas.openxmlformats.org/officeDocument/2006/relationships/tags" Target="../tags/tag145.xml"/><Relationship Id="rId4" Type="http://schemas.openxmlformats.org/officeDocument/2006/relationships/image" Target="../media/image196.png"/></Relationships>
</file>

<file path=ppt/slides/_rels/slide9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48.xml"/><Relationship Id="rId7" Type="http://schemas.openxmlformats.org/officeDocument/2006/relationships/image" Target="../media/image198.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97.png"/><Relationship Id="rId5" Type="http://schemas.openxmlformats.org/officeDocument/2006/relationships/slideLayout" Target="../slideLayouts/slideLayout12.xml"/><Relationship Id="rId4" Type="http://schemas.openxmlformats.org/officeDocument/2006/relationships/tags" Target="../tags/tag149.xml"/><Relationship Id="rId9"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2.xml"/><Relationship Id="rId7" Type="http://schemas.openxmlformats.org/officeDocument/2006/relationships/image" Target="../media/image202.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97.png"/><Relationship Id="rId5" Type="http://schemas.openxmlformats.org/officeDocument/2006/relationships/image" Target="../media/image201.emf"/><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1" y="2993700"/>
            <a:ext cx="8070929" cy="13885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First, find Reynold’s number</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2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2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pic>
        <p:nvPicPr>
          <p:cNvPr id="642054" name="Picture 6"/>
          <p:cNvPicPr>
            <a:picLocks noChangeAspect="1" noChangeArrowheads="1"/>
          </p:cNvPicPr>
          <p:nvPr/>
        </p:nvPicPr>
        <p:blipFill>
          <a:blip r:embed="rId6" cstate="print"/>
          <a:srcRect/>
          <a:stretch>
            <a:fillRect/>
          </a:stretch>
        </p:blipFill>
        <p:spPr bwMode="auto">
          <a:xfrm>
            <a:off x="-3524250" y="5778744"/>
            <a:ext cx="3524250" cy="809625"/>
          </a:xfrm>
          <a:prstGeom prst="rect">
            <a:avLst/>
          </a:prstGeom>
          <a:noFill/>
          <a:ln w="9525">
            <a:noFill/>
            <a:miter lim="800000"/>
            <a:headEnd/>
            <a:tailEnd/>
          </a:ln>
          <a:effectLst/>
        </p:spPr>
      </p:pic>
      <p:pic>
        <p:nvPicPr>
          <p:cNvPr id="642055" name="Picture 7"/>
          <p:cNvPicPr>
            <a:picLocks noChangeAspect="1" noChangeArrowheads="1"/>
          </p:cNvPicPr>
          <p:nvPr/>
        </p:nvPicPr>
        <p:blipFill>
          <a:blip r:embed="rId7" cstate="print"/>
          <a:srcRect/>
          <a:stretch>
            <a:fillRect/>
          </a:stretch>
        </p:blipFill>
        <p:spPr bwMode="auto">
          <a:xfrm>
            <a:off x="-3524250" y="4606436"/>
            <a:ext cx="3524250" cy="809625"/>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(for </a:t>
            </a:r>
          </a:p>
          <a:p>
            <a:r>
              <a:rPr lang="en-US" sz="2500" dirty="0">
                <a:latin typeface="+mn-lt"/>
              </a:rPr>
              <a:t>laminar flow only!):</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3046988"/>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equation simplification)</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968498" y="3624592"/>
            <a:ext cx="808260" cy="646550"/>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827571" y="3613229"/>
            <a:ext cx="808260" cy="646550"/>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035677"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13"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14"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15"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16"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t>Applications of flow control</a:t>
            </a:r>
          </a:p>
          <a:p>
            <a:r>
              <a:rPr lang="en-US" dirty="0"/>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t>AguaClara Flow Controller</a:t>
            </a:r>
          </a:p>
          <a:p>
            <a:r>
              <a:rPr lang="en-US" dirty="0"/>
              <a:t>Linear Flow Orifice Meter</a:t>
            </a:r>
          </a:p>
          <a:p>
            <a:r>
              <a:rPr lang="en-US" dirty="0"/>
              <a:t>AguaClara Linear</a:t>
            </a:r>
            <a:br>
              <a:rPr lang="en-US" dirty="0"/>
            </a:br>
            <a:r>
              <a:rPr lang="en-US" dirty="0"/>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2 2">
            <a:extLst>
              <a:ext uri="{FF2B5EF4-FFF2-40B4-BE49-F238E27FC236}">
                <a16:creationId xmlns:a16="http://schemas.microsoft.com/office/drawing/2014/main" id="{A8562376-ED31-4F78-B26B-CAA3B3F5D8EF}"/>
              </a:ext>
            </a:extLst>
          </p:cNvPr>
          <p:cNvSpPr txBox="1">
            <a:spLocks noChangeArrowheads="1"/>
          </p:cNvSpPr>
          <p:nvPr/>
        </p:nvSpPr>
        <p:spPr bwMode="auto">
          <a:xfrm>
            <a:off x="457200" y="207084"/>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kern="0" dirty="0"/>
              <a:t>Finding Q as f(t)</a:t>
            </a:r>
          </a:p>
        </p:txBody>
      </p:sp>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43103"/>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30"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31"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solidFill>
                <a:schemeClr val="bg2">
                  <a:lumMod val="60000"/>
                  <a:lumOff val="40000"/>
                </a:schemeClr>
              </a:solidFill>
            </a:endParaRP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7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61"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3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82972"/>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0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0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t>AguaClara Linear</a:t>
            </a:r>
            <a:br>
              <a:rPr lang="en-US" dirty="0"/>
            </a:br>
            <a:r>
              <a:rPr lang="en-US" dirty="0"/>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32"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rotWithShape="1">
                <a:blip r:embed="rId13"/>
                <a:stretch>
                  <a:fillRect/>
                </a:stretch>
              </a:blipFill>
            </p:spPr>
            <p:txBody>
              <a:bodyPr/>
              <a:lstStyle/>
              <a:p>
                <a:r>
                  <a:rPr lang="en-US">
                    <a:noFill/>
                  </a:rPr>
                  <a:t> </a:t>
                </a:r>
              </a:p>
            </p:txBody>
          </p:sp>
        </mc:Fallback>
      </mc:AlternateContent>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45255"/>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2"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3"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4"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46" name="Picture 45">
            <a:extLst>
              <a:ext uri="{FF2B5EF4-FFF2-40B4-BE49-F238E27FC236}">
                <a16:creationId xmlns:a16="http://schemas.microsoft.com/office/drawing/2014/main" id="{0FD19037-AB77-448C-A8F3-CD84F561851C}"/>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390433" y="5556449"/>
            <a:ext cx="3273143" cy="911238"/>
          </a:xfrm>
          <a:prstGeom prst="rect">
            <a:avLst/>
          </a:prstGeom>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0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115025</TotalTime>
  <Words>5453</Words>
  <Application>Microsoft Office PowerPoint</Application>
  <PresentationFormat>On-screen Show (4:3)</PresentationFormat>
  <Paragraphs>987</Paragraphs>
  <Slides>116</Slides>
  <Notes>83</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116</vt:i4>
      </vt:variant>
    </vt:vector>
  </HeadingPairs>
  <TitlesOfParts>
    <vt:vector size="133" baseType="lpstr">
      <vt:lpstr>Baskerville Old Face</vt:lpstr>
      <vt:lpstr>Arial</vt:lpstr>
      <vt:lpstr>Cambria Math</vt:lpstr>
      <vt:lpstr>Symbol</vt:lpstr>
      <vt:lpstr>Century Gothic</vt:lpstr>
      <vt:lpstr>Monotype Sorts</vt:lpstr>
      <vt:lpstr>Curlz MT</vt:lpstr>
      <vt:lpstr>Book Antiqua</vt:lpstr>
      <vt:lpstr>Euclid Symbol</vt:lpstr>
      <vt:lpstr>Wingdings</vt:lpstr>
      <vt:lpstr>Calibri</vt:lpstr>
      <vt:lpstr>Candara</vt:lpstr>
      <vt:lpstr>Times New Roman</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Overview</vt:lpstr>
      <vt:lpstr>AguaClara Technologies</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1629</cp:revision>
  <cp:lastPrinted>2017-09-05T11:56:51Z</cp:lastPrinted>
  <dcterms:created xsi:type="dcterms:W3CDTF">2004-08-17T19:01:02Z</dcterms:created>
  <dcterms:modified xsi:type="dcterms:W3CDTF">2018-02-06T18:37:23Z</dcterms:modified>
</cp:coreProperties>
</file>